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s-B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4284" autoAdjust="0"/>
    <p:restoredTop sz="94660"/>
  </p:normalViewPr>
  <p:slideViewPr>
    <p:cSldViewPr>
      <p:cViewPr>
        <p:scale>
          <a:sx n="66" d="100"/>
          <a:sy n="66" d="100"/>
        </p:scale>
        <p:origin x="-1902" y="-7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699842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555792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760524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909393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131774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4134299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8773051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894218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21441680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3643558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B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B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624714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B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B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C7A354-391E-42C8-A62C-B24B2A6E90BE}" type="datetimeFigureOut">
              <a:rPr lang="es-BO" smtClean="0"/>
              <a:t>27/07/2021</a:t>
            </a:fld>
            <a:endParaRPr lang="es-B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B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F0BE40-B380-4228-A371-8130B652FBC3}" type="slidenum">
              <a:rPr lang="es-BO" smtClean="0"/>
              <a:t>‹Nº›</a:t>
            </a:fld>
            <a:endParaRPr lang="es-BO"/>
          </a:p>
        </p:txBody>
      </p:sp>
    </p:spTree>
    <p:extLst>
      <p:ext uri="{BB962C8B-B14F-4D97-AF65-F5344CB8AC3E}">
        <p14:creationId xmlns:p14="http://schemas.microsoft.com/office/powerpoint/2010/main" val="10635991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B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10" Type="http://schemas.microsoft.com/office/2007/relationships/hdphoto" Target="../media/hdphoto3.wdp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hdphoto" Target="../media/hdphoto4.wdp"/><Relationship Id="rId7" Type="http://schemas.microsoft.com/office/2007/relationships/hdphoto" Target="../media/hdphoto6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microsoft.com/office/2007/relationships/hdphoto" Target="../media/hdphoto8.wdp"/><Relationship Id="rId5" Type="http://schemas.microsoft.com/office/2007/relationships/hdphoto" Target="../media/hdphoto5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7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PRODUCCION\Downloads\WhatsApp Image 2021-07-27 at 9.34.01 AM (3).jpe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537" y="260648"/>
            <a:ext cx="3908167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C:\Users\PRODUCCION\Downloads\WhatsApp Image 2021-07-27 at 9.34.01 AM (2).jpe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43" b="100000" l="23688" r="66875">
                        <a14:foregroundMark x1="43813" y1="72185" x2="40750" y2="82361"/>
                        <a14:foregroundMark x1="50813" y1="33650" x2="50000" y2="44640"/>
                        <a14:foregroundMark x1="57000" y1="57259" x2="59438" y2="76391"/>
                        <a14:foregroundMark x1="51063" y1="17503" x2="51375" y2="21574"/>
                        <a14:foregroundMark x1="51125" y1="15197" x2="51875" y2="20488"/>
                        <a14:foregroundMark x1="60313" y1="77748" x2="56188" y2="83311"/>
                        <a14:foregroundMark x1="55688" y1="43419" x2="53750" y2="47218"/>
                        <a14:foregroundMark x1="56250" y1="43419" x2="57563" y2="47626"/>
                        <a14:foregroundMark x1="56313" y1="42334" x2="57563" y2="45183"/>
                        <a14:foregroundMark x1="37500" y1="92266" x2="38313" y2="91723"/>
                        <a14:foregroundMark x1="42125" y1="88467" x2="44125" y2="86160"/>
                        <a14:foregroundMark x1="39188" y1="91316" x2="41750" y2="88874"/>
                        <a14:foregroundMark x1="37938" y1="92944" x2="40188" y2="90638"/>
                        <a14:foregroundMark x1="58062" y1="53324" x2="58875" y2="60651"/>
                        <a14:foregroundMark x1="59062" y1="62008" x2="59625" y2="64722"/>
                        <a14:foregroundMark x1="59813" y1="67164" x2="60375" y2="71099"/>
                        <a14:foregroundMark x1="60688" y1="73541" x2="61063" y2="76526"/>
                        <a14:foregroundMark x1="58125" y1="49796" x2="58250" y2="53460"/>
                        <a14:backgroundMark x1="51688" y1="44640" x2="56500" y2="40706"/>
                        <a14:backgroundMark x1="59938" y1="84668" x2="54438" y2="90773"/>
                        <a14:backgroundMark x1="38188" y1="95115" x2="43438" y2="89281"/>
                        <a14:backgroundMark x1="38000" y1="93487" x2="43313" y2="8914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025" r="32130"/>
          <a:stretch/>
        </p:blipFill>
        <p:spPr bwMode="auto">
          <a:xfrm>
            <a:off x="1295399" y="1412776"/>
            <a:ext cx="1752601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PRODUCCION\Downloads\WhatsApp Image 2021-07-27 at 9.34.01 AM.jpe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06773" y="1701844"/>
            <a:ext cx="1790154" cy="388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PRODUCCION\Downloads\WhatsApp Image 2021-07-27 at 9.34.00 AM (5).jpe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9427" y="1701844"/>
            <a:ext cx="1790154" cy="388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13 Imagen" descr="C:\Users\Usuario\AppData\Local\Microsoft\Windows\Temporary Internet Files\Content.Word\IMG-20200411-WA0031.jpg"/>
          <p:cNvPicPr/>
          <p:nvPr/>
        </p:nvPicPr>
        <p:blipFill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0" b="99597" l="1915" r="99787">
                        <a14:foregroundMark x1="72553" y1="3226" x2="80426" y2="3226"/>
                        <a14:backgroundMark x1="41277" y1="1210" x2="72979" y2="24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699792" y="1906615"/>
            <a:ext cx="2159635" cy="27462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5" name="14 Imagen" descr="C:\Users\Poma\Desktop\azcau.jpg"/>
          <p:cNvPicPr/>
          <p:nvPr/>
        </p:nvPicPr>
        <p:blipFill rotWithShape="1">
          <a:blip r:embed="rId9" cstate="screen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268" b="99732" l="0" r="98712">
                        <a14:foregroundMark x1="56223" y1="13405" x2="76395" y2="6971"/>
                        <a14:foregroundMark x1="75107" y1="20643" x2="78112" y2="56032"/>
                        <a14:foregroundMark x1="80258" y1="73995" x2="90558" y2="81233"/>
                        <a14:foregroundMark x1="78970" y1="67560" x2="84979" y2="76944"/>
                        <a14:foregroundMark x1="80258" y1="13941" x2="80687" y2="25201"/>
                        <a14:foregroundMark x1="18455" y1="46649" x2="21030" y2="57105"/>
                        <a14:foregroundMark x1="14592" y1="39410" x2="17597" y2="45308"/>
                        <a14:foregroundMark x1="7725" y1="22520" x2="15021" y2="42359"/>
                        <a14:foregroundMark x1="4721" y1="13673" x2="7296" y2="20375"/>
                        <a14:foregroundMark x1="80687" y1="3485" x2="76824" y2="4826"/>
                        <a14:foregroundMark x1="82403" y1="2949" x2="78112" y2="6166"/>
                        <a14:foregroundMark x1="81545" y1="6434" x2="81545" y2="13673"/>
                        <a14:foregroundMark x1="81545" y1="33244" x2="80687" y2="38338"/>
                        <a14:foregroundMark x1="81116" y1="37534" x2="81116" y2="45308"/>
                        <a14:foregroundMark x1="5579" y1="11796" x2="3863" y2="3753"/>
                        <a14:foregroundMark x1="3433" y1="11796" x2="2575" y2="2681"/>
                        <a14:foregroundMark x1="2146" y1="8847" x2="2146" y2="3485"/>
                        <a14:foregroundMark x1="2146" y1="8847" x2="3433" y2="5094"/>
                        <a14:foregroundMark x1="3433" y1="9651" x2="2575" y2="7775"/>
                        <a14:foregroundMark x1="6009" y1="3217" x2="9013" y2="3485"/>
                        <a14:foregroundMark x1="43777" y1="6434" x2="51502" y2="6702"/>
                        <a14:foregroundMark x1="52790" y1="7239" x2="65236" y2="5094"/>
                        <a14:foregroundMark x1="66094" y1="5362" x2="69957" y2="4290"/>
                        <a14:backgroundMark x1="13305" y1="66220" x2="4721" y2="26005"/>
                        <a14:backgroundMark x1="90129" y1="59517" x2="89270" y2="536"/>
                        <a14:backgroundMark x1="85837" y1="40214" x2="85837" y2="26273"/>
                        <a14:backgroundMark x1="81545" y1="39410" x2="84120" y2="28686"/>
                        <a14:backgroundMark x1="1288" y1="10188" x2="5150" y2="26810"/>
                        <a14:backgroundMark x1="4721" y1="22252" x2="8584" y2="28954"/>
                        <a14:backgroundMark x1="8584" y1="30563" x2="12017" y2="38070"/>
                        <a14:backgroundMark x1="11588" y1="38070" x2="15021" y2="43700"/>
                        <a14:backgroundMark x1="2575" y1="12869" x2="6438" y2="24129"/>
                        <a14:backgroundMark x1="81545" y1="39142" x2="81545" y2="47989"/>
                        <a14:backgroundMark x1="3004" y1="1072" x2="24464" y2="3485"/>
                        <a14:backgroundMark x1="2146" y1="8847" x2="1288" y2="2145"/>
                        <a14:backgroundMark x1="54936" y1="3217" x2="87124" y2="2145"/>
                        <a14:backgroundMark x1="51931" y1="5898" x2="66953" y2="40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15581" y="3645024"/>
            <a:ext cx="2159635" cy="28797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87203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PRODUCCION\Downloads\WhatsApp Image 2021-07-27 at 9.34.01 AM (1).jpe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2849" b="100000" l="7438" r="79250">
                        <a14:foregroundMark x1="74250" y1="60244" x2="73875" y2="46404"/>
                        <a14:foregroundMark x1="15000" y1="90638" x2="15625" y2="89688"/>
                        <a14:foregroundMark x1="12875" y1="20896" x2="12687" y2="17775"/>
                        <a14:foregroundMark x1="12875" y1="33379" x2="12438" y2="29444"/>
                        <a14:backgroundMark x1="11938" y1="79647" x2="12250" y2="77883"/>
                        <a14:backgroundMark x1="11438" y1="92673" x2="12063" y2="9321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574" r="19260"/>
          <a:stretch/>
        </p:blipFill>
        <p:spPr bwMode="auto">
          <a:xfrm rot="5400000">
            <a:off x="2196279" y="722323"/>
            <a:ext cx="2781304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9" descr="C:\Users\PRODUCCION\Downloads\WhatsApp Image 2021-07-27 at 9.34.00 AM (2).jpe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056" b="100000" l="8813" r="83250">
                        <a14:foregroundMark x1="22500" y1="91859" x2="25875" y2="92402"/>
                        <a14:foregroundMark x1="66188" y1="94030" x2="67188" y2="93487"/>
                        <a14:foregroundMark x1="80063" y1="97558" x2="80375" y2="99864"/>
                        <a14:foregroundMark x1="79125" y1="35414" x2="79250" y2="30936"/>
                        <a14:backgroundMark x1="28000" y1="96744" x2="28000" y2="96744"/>
                        <a14:backgroundMark x1="28188" y1="92673" x2="28875" y2="92673"/>
                        <a14:backgroundMark x1="26375" y1="93216" x2="28313" y2="92673"/>
                        <a14:backgroundMark x1="78563" y1="63501" x2="78625" y2="61330"/>
                        <a14:backgroundMark x1="79625" y1="35550" x2="79813" y2="29986"/>
                        <a14:backgroundMark x1="79125" y1="58345" x2="78813" y2="5536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181" t="6314" r="14504"/>
          <a:stretch/>
        </p:blipFill>
        <p:spPr bwMode="auto">
          <a:xfrm rot="5400000">
            <a:off x="6549212" y="686471"/>
            <a:ext cx="3060697" cy="168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0" descr="C:\Users\PRODUCCION\Downloads\WhatsApp Image 2021-07-27 at 9.34.00 AM (1).jpeg"/>
          <p:cNvPicPr>
            <a:picLocks noChangeAspect="1" noChangeArrowheads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50" b="100000" l="11188" r="78938">
                        <a14:foregroundMark x1="72625" y1="31479" x2="75063" y2="55767"/>
                        <a14:foregroundMark x1="75563" y1="92809" x2="73563" y2="59023"/>
                        <a14:foregroundMark x1="75063" y1="72185" x2="74375" y2="57666"/>
                        <a14:foregroundMark x1="74563" y1="40570" x2="74000" y2="3025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843" r="19128"/>
          <a:stretch/>
        </p:blipFill>
        <p:spPr bwMode="auto">
          <a:xfrm rot="5400000">
            <a:off x="4442704" y="770405"/>
            <a:ext cx="2736845" cy="18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 descr="C:\Users\PRODUCCION\Downloads\WhatsApp Image 2021-07-27 at 9.34.00 AM (4).jpeg"/>
          <p:cNvPicPr>
            <a:picLocks noChangeAspect="1" noChangeArrowheads="1"/>
          </p:cNvPicPr>
          <p:nvPr/>
        </p:nvPicPr>
        <p:blipFill rotWithShape="1"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2500" b="83438" l="0" r="100000">
                        <a14:foregroundMark x1="9091" y1="81313" x2="17096" y2="81063"/>
                        <a14:backgroundMark x1="96879" y1="27875" x2="93623" y2="67750"/>
                        <a14:backgroundMark x1="2307" y1="82563" x2="17096" y2="81813"/>
                        <a14:backgroundMark x1="54953" y1="80813" x2="65129" y2="81063"/>
                        <a14:backgroundMark x1="85889" y1="81000" x2="92809" y2="82000"/>
                        <a14:backgroundMark x1="40163" y1="80688" x2="44776" y2="80125"/>
                        <a14:backgroundMark x1="50611" y1="80813" x2="54953" y2="80438"/>
                        <a14:backgroundMark x1="68250" y1="81000" x2="76255" y2="81063"/>
                        <a14:backgroundMark x1="74355" y1="82625" x2="74355" y2="826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2707" b="14246"/>
          <a:stretch/>
        </p:blipFill>
        <p:spPr bwMode="auto">
          <a:xfrm>
            <a:off x="4860032" y="3737042"/>
            <a:ext cx="1790154" cy="2838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C:\Users\PRODUCCION\Downloads\WhatsApp Image 2021-07-27 at 9.34.00 AM (3).jpeg"/>
          <p:cNvPicPr>
            <a:picLocks noChangeAspect="1" noChangeArrowheads="1"/>
          </p:cNvPicPr>
          <p:nvPr/>
        </p:nvPicPr>
        <p:blipFill rotWithShape="1">
          <a:blip r:embed="rId10" cstate="print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125" b="91875" l="0" r="100000">
                        <a14:foregroundMark x1="90502" y1="87438" x2="91995" y2="88188"/>
                        <a14:foregroundMark x1="86431" y1="62938" x2="85889" y2="67500"/>
                        <a14:foregroundMark x1="59294" y1="10875" x2="89688" y2="5438"/>
                        <a14:foregroundMark x1="32972" y1="10000" x2="44098" y2="11938"/>
                        <a14:foregroundMark x1="91723" y1="24813" x2="90773" y2="29250"/>
                        <a14:backgroundMark x1="4478" y1="25688" x2="4478" y2="69313"/>
                        <a14:backgroundMark x1="95522" y1="33500" x2="94980" y2="86250"/>
                        <a14:backgroundMark x1="21303" y1="89063" x2="54003" y2="87438"/>
                        <a14:backgroundMark x1="61737" y1="87438" x2="71235" y2="87938"/>
                        <a14:backgroundMark x1="98779" y1="14625" x2="99864" y2="1268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7383"/>
          <a:stretch/>
        </p:blipFill>
        <p:spPr bwMode="auto">
          <a:xfrm>
            <a:off x="6978610" y="3429000"/>
            <a:ext cx="1944216" cy="3134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0381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 descr="C:\Users\pc\Downloads\WhatsApp Image 2020-10-04 at 13.02.24.jpeg"/>
          <p:cNvPicPr/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4063" b="95938" l="0" r="99688">
                        <a14:foregroundMark x1="4219" y1="81484" x2="18125" y2="82344"/>
                        <a14:foregroundMark x1="80469" y1="83516" x2="97891" y2="82109"/>
                        <a14:foregroundMark x1="6797" y1="81250" x2="1484" y2="82813"/>
                        <a14:foregroundMark x1="40547" y1="41875" x2="40781" y2="44063"/>
                        <a14:foregroundMark x1="39766" y1="40313" x2="39766" y2="40313"/>
                        <a14:foregroundMark x1="80156" y1="74063" x2="81016" y2="73828"/>
                        <a14:foregroundMark x1="98516" y1="82734" x2="99609" y2="82266"/>
                        <a14:foregroundMark x1="703" y1="82422" x2="1719" y2="82266"/>
                        <a14:backgroundMark x1="83203" y1="52656" x2="86172" y2="52891"/>
                        <a14:backgroundMark x1="38438" y1="40000" x2="39453" y2="51719"/>
                        <a14:backgroundMark x1="60781" y1="48047" x2="62500" y2="51250"/>
                        <a14:backgroundMark x1="39219" y1="40703" x2="39844" y2="42031"/>
                        <a14:backgroundMark x1="55000" y1="87031" x2="58828" y2="87031"/>
                        <a14:backgroundMark x1="92422" y1="79453" x2="94531" y2="80078"/>
                        <a14:backgroundMark x1="95938" y1="85938" x2="99922" y2="8390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31349" b="9241"/>
          <a:stretch/>
        </p:blipFill>
        <p:spPr bwMode="auto">
          <a:xfrm>
            <a:off x="1022467" y="836712"/>
            <a:ext cx="7543800" cy="3802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35668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8661</TotalTime>
  <Words>0</Words>
  <Application>Microsoft Office PowerPoint</Application>
  <PresentationFormat>Presentación en pantalla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4" baseType="lpstr">
      <vt:lpstr>Tema de Office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PRODUCCION</dc:creator>
  <cp:lastModifiedBy>PRODUCCION</cp:lastModifiedBy>
  <cp:revision>10</cp:revision>
  <dcterms:created xsi:type="dcterms:W3CDTF">2021-07-27T13:57:52Z</dcterms:created>
  <dcterms:modified xsi:type="dcterms:W3CDTF">2021-08-02T14:19:39Z</dcterms:modified>
</cp:coreProperties>
</file>

<file path=docProps/thumbnail.jpeg>
</file>